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59" r:id="rId4"/>
    <p:sldId id="258" r:id="rId5"/>
    <p:sldId id="262" r:id="rId6"/>
    <p:sldId id="260" r:id="rId7"/>
    <p:sldId id="261" r:id="rId8"/>
    <p:sldId id="264" r:id="rId9"/>
    <p:sldId id="265" r:id="rId10"/>
    <p:sldId id="266" r:id="rId11"/>
    <p:sldId id="263" r:id="rId12"/>
    <p:sldId id="267" r:id="rId13"/>
    <p:sldId id="26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2.png>
</file>

<file path=ppt/media/image3.png>
</file>

<file path=ppt/media/image4.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7.em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擬似的な確信度</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擬似的な確信度</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の値だが、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左側の赤系色から青系色にかけて</a:t>
            </a:r>
            <a:r>
              <a:rPr kumimoji="1" lang="en-US" altLang="ja-JP" sz="1600" dirty="0"/>
              <a:t>M</a:t>
            </a:r>
            <a:r>
              <a:rPr kumimoji="1" lang="ja-JP" altLang="en-US" sz="1600"/>
              <a:t>が増加。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擬似的な確信度</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659002"/>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1143000"/>
            <a:ext cx="8238744" cy="5033963"/>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共通する分母を決める問題を考えると、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a:t>
            </a:r>
            <a:r>
              <a:rPr lang="ja-JP" altLang="en-US" sz="2000"/>
              <a:t>程度以上の確信で求めることが出来る。</a:t>
            </a:r>
            <a:endParaRPr lang="en-US" altLang="ja-JP" sz="2000" dirty="0"/>
          </a:p>
          <a:p>
            <a:pPr lvl="1"/>
            <a:r>
              <a:rPr kumimoji="1" lang="ja-JP" altLang="en-US" sz="2000"/>
              <a:t>ただし、分母の値は</a:t>
            </a:r>
            <a:r>
              <a:rPr kumimoji="1" lang="en-US" altLang="ja-JP" sz="2000" dirty="0"/>
              <a:t>50</a:t>
            </a:r>
            <a:r>
              <a:rPr kumimoji="1" lang="ja-JP" altLang="en-US" sz="2000"/>
              <a:t>以下に限定している。</a:t>
            </a:r>
            <a:endParaRPr kumimoji="1"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9</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1237</TotalTime>
  <Words>1804</Words>
  <Application>Microsoft Macintosh PowerPoint</Application>
  <PresentationFormat>画面に合わせる (4:3)</PresentationFormat>
  <Paragraphs>111</Paragraphs>
  <Slides>13</Slides>
  <Notes>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擬似的な確信度yのヒストグラム</vt:lpstr>
      <vt:lpstr>まとめ</vt:lpstr>
      <vt:lpstr>補足</vt:lpstr>
      <vt:lpstr>参考: 分母のさまざまな事前分布</vt:lpstr>
      <vt:lpstr>割合近似値の桁数をさらに1桁増やした場合 (四捨五入して0.1%単位にした場合)</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48</cp:revision>
  <cp:lastPrinted>2022-11-08T15:42:47Z</cp:lastPrinted>
  <dcterms:created xsi:type="dcterms:W3CDTF">2022-11-07T13:43:12Z</dcterms:created>
  <dcterms:modified xsi:type="dcterms:W3CDTF">2022-11-08T15:54:02Z</dcterms:modified>
</cp:coreProperties>
</file>

<file path=docProps/thumbnail.jpeg>
</file>